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Updating License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City of South Padre Island, </a:t>
            </a:r>
            <a:r>
              <a:rPr lang="en-US" sz="2800" b="1" dirty="0" err="1" smtClean="0"/>
              <a:t>tx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2" y="438884"/>
            <a:ext cx="299339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4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Updating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License </a:t>
            </a:r>
            <a:br>
              <a:rPr lang="en-US" sz="4000" dirty="0" smtClean="0"/>
            </a:br>
            <a:r>
              <a:rPr lang="en-US" sz="4000" dirty="0" smtClean="0"/>
              <a:t>Information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2" b="5000"/>
          <a:stretch/>
        </p:blipFill>
        <p:spPr>
          <a:xfrm>
            <a:off x="4721727" y="781050"/>
            <a:ext cx="6939546" cy="6019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682853">
            <a:off x="4183702" y="6345259"/>
            <a:ext cx="1144895" cy="346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353595">
            <a:off x="3748384" y="4660617"/>
            <a:ext cx="2053471" cy="328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53183">
            <a:off x="3952905" y="5692568"/>
            <a:ext cx="1606487" cy="329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43099" y="3524250"/>
            <a:ext cx="2391819" cy="327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Certification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Type in your name under Legal Name of Authorized Signatory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“Continue”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2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License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431"/>
            <a:ext cx="12192000" cy="33851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92500" y="3746500"/>
            <a:ext cx="3009900" cy="1574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Confirmation of update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825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12" y="1049618"/>
            <a:ext cx="8946541" cy="4195481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Updating License Holder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72209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</a:t>
            </a:r>
            <a:r>
              <a:rPr lang="en-US" dirty="0" smtClean="0"/>
              <a:t>License Holder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0" y="2044700"/>
            <a:ext cx="9467376" cy="4194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1948" y="2529315"/>
            <a:ext cx="5145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Property information used for training purposes only.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45834" y="1951465"/>
            <a:ext cx="1905000" cy="11557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460890">
            <a:off x="9876868" y="3426941"/>
            <a:ext cx="1406641" cy="430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098334" y="3941359"/>
            <a:ext cx="2794000" cy="248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 your home screen on the top right hand corner click on your name and click on “Change my personal details”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8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</a:t>
            </a:r>
            <a:r>
              <a:rPr lang="en-US" dirty="0" smtClean="0"/>
              <a:t>License Holder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6" y="1942147"/>
            <a:ext cx="11406868" cy="46644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4366" y="2556332"/>
            <a:ext cx="4305300" cy="3839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only information that can be changed for the License Holder is Company Name, Phone Number and Mailing Address. 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you need to change the License Holder’s Name or Email Address please contact the City at 956-761-8382 to make that transfer of license.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05500" y="3829050"/>
            <a:ext cx="5397500" cy="4191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05500" y="4624577"/>
            <a:ext cx="5397500" cy="9017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65800" y="5627876"/>
            <a:ext cx="939800" cy="3927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</a:t>
            </a:r>
            <a:r>
              <a:rPr lang="en-US" dirty="0" smtClean="0"/>
              <a:t>License Holder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681" y="2381104"/>
            <a:ext cx="4210638" cy="20957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29100" y="3657600"/>
            <a:ext cx="571500" cy="3937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356100" y="4092366"/>
            <a:ext cx="317500" cy="116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9250" y="4651458"/>
            <a:ext cx="3600450" cy="2066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note that any changes confirmed here will apply to all the licenses associated with your account. </a:t>
            </a:r>
          </a:p>
          <a:p>
            <a:pPr algn="ctr"/>
            <a:r>
              <a:rPr lang="en-US" dirty="0" smtClean="0"/>
              <a:t> Click “Confirm” to update information.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4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www.myspi.org/hottax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11" y="2273656"/>
            <a:ext cx="11829360" cy="26793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000" y="4064000"/>
            <a:ext cx="3937000" cy="4191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243389" y="4064000"/>
            <a:ext cx="1879600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</a:t>
            </a:r>
            <a:r>
              <a:rPr lang="en-US" dirty="0" smtClean="0"/>
              <a:t>License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3" y="1764348"/>
            <a:ext cx="11502546" cy="319666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0312400" y="3759200"/>
            <a:ext cx="444500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601200" y="4597400"/>
            <a:ext cx="2146300" cy="147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email address and click on Login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623300" y="3759200"/>
            <a:ext cx="1066800" cy="431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1" y="1629641"/>
            <a:ext cx="4196379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026" y="3768233"/>
            <a:ext cx="4834547" cy="257273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854700" y="5054601"/>
            <a:ext cx="1113326" cy="54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35300" y="4151067"/>
            <a:ext cx="2997200" cy="1807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your email for a verification code that looks something like this.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2611" y="47760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Updating License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8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License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186" y="2262122"/>
            <a:ext cx="6492803" cy="37005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6110" y="3022600"/>
            <a:ext cx="2973389" cy="227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Copy and paste code into field and click submit.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3619500" y="3897709"/>
            <a:ext cx="882686" cy="712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License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200"/>
          <a:stretch/>
        </p:blipFill>
        <p:spPr>
          <a:xfrm>
            <a:off x="1014412" y="1803399"/>
            <a:ext cx="9463871" cy="444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39099" y="2794000"/>
            <a:ext cx="1866901" cy="6858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839200" y="3529649"/>
            <a:ext cx="457200" cy="55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27949" y="4038600"/>
            <a:ext cx="248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6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License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217265"/>
            <a:ext cx="11903926" cy="22456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0" y="2895600"/>
            <a:ext cx="1943100" cy="533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10642600" y="3532102"/>
            <a:ext cx="469900" cy="78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710433" y="4319502"/>
            <a:ext cx="2334234" cy="1484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 on </a:t>
            </a:r>
          </a:p>
          <a:p>
            <a:pPr algn="ctr"/>
            <a:r>
              <a:rPr lang="en-US" b="1" dirty="0" smtClean="0"/>
              <a:t>“Update License” Button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845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License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93" y="1589675"/>
            <a:ext cx="9774014" cy="49441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2702" y="2131356"/>
            <a:ext cx="2444298" cy="3609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can make changes to property manager and/or your local contact.  Click “Continue” to move to next page.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03991" y="5384799"/>
            <a:ext cx="779009" cy="45720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2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License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574" y="1853248"/>
            <a:ext cx="5642028" cy="41957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8300" y="2349500"/>
            <a:ext cx="2578100" cy="3390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can change the information on Property Details.  Click “Continue” to move to the next page.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77091" y="5397499"/>
            <a:ext cx="779009" cy="45720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4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1297</TotalTime>
  <Words>262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Updating License Information</vt:lpstr>
      <vt:lpstr>www.myspi.org/hottax</vt:lpstr>
      <vt:lpstr>Updating License Information</vt:lpstr>
      <vt:lpstr>PowerPoint Presentation</vt:lpstr>
      <vt:lpstr>Updating License Information</vt:lpstr>
      <vt:lpstr>Updating License Information</vt:lpstr>
      <vt:lpstr>Updating License Information</vt:lpstr>
      <vt:lpstr>Updating License Information</vt:lpstr>
      <vt:lpstr>Updating License Information</vt:lpstr>
      <vt:lpstr>Updating  License  Information</vt:lpstr>
      <vt:lpstr>Updating License Information</vt:lpstr>
      <vt:lpstr>PowerPoint Presentation</vt:lpstr>
      <vt:lpstr>Updating License Holder Information</vt:lpstr>
      <vt:lpstr>Updating License Holder Information</vt:lpstr>
      <vt:lpstr>Updating License Holder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License Information</dc:title>
  <dc:creator>Angelica Barrera</dc:creator>
  <cp:lastModifiedBy>Angelica Barrera</cp:lastModifiedBy>
  <cp:revision>10</cp:revision>
  <dcterms:created xsi:type="dcterms:W3CDTF">2025-09-29T20:01:06Z</dcterms:created>
  <dcterms:modified xsi:type="dcterms:W3CDTF">2025-09-30T17:38:35Z</dcterms:modified>
</cp:coreProperties>
</file>